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er" charset="1" panose="020B0502030000000004"/>
      <p:regular r:id="rId10"/>
    </p:embeddedFont>
    <p:embeddedFont>
      <p:font typeface="Inter Bold" charset="1" panose="020B0802030000000004"/>
      <p:regular r:id="rId11"/>
    </p:embeddedFont>
    <p:embeddedFont>
      <p:font typeface="Inter Italics" charset="1" panose="020B0502030000000004"/>
      <p:regular r:id="rId12"/>
    </p:embeddedFont>
    <p:embeddedFont>
      <p:font typeface="Inter Bold Italics" charset="1" panose="020B0802030000000004"/>
      <p:regular r:id="rId13"/>
    </p:embeddedFont>
    <p:embeddedFont>
      <p:font typeface="Inter Thin" charset="1" panose="020B0A02050000000004"/>
      <p:regular r:id="rId14"/>
    </p:embeddedFont>
    <p:embeddedFont>
      <p:font typeface="Inter Thin Italics" charset="1" panose="020B0A02050000000004"/>
      <p:regular r:id="rId15"/>
    </p:embeddedFont>
    <p:embeddedFont>
      <p:font typeface="Inter Extra-Light" charset="1" panose="02000503000000020004"/>
      <p:regular r:id="rId16"/>
    </p:embeddedFont>
    <p:embeddedFont>
      <p:font typeface="Inter Light" charset="1" panose="02000503000000020004"/>
      <p:regular r:id="rId17"/>
    </p:embeddedFont>
    <p:embeddedFont>
      <p:font typeface="Inter Medium" charset="1" panose="02000503000000020004"/>
      <p:regular r:id="rId18"/>
    </p:embeddedFont>
    <p:embeddedFont>
      <p:font typeface="Inter Semi-Bold" charset="1" panose="02000503000000020004"/>
      <p:regular r:id="rId19"/>
    </p:embeddedFont>
    <p:embeddedFont>
      <p:font typeface="Inter Ultra-Bold" charset="1" panose="02000503000000020004"/>
      <p:regular r:id="rId20"/>
    </p:embeddedFont>
    <p:embeddedFont>
      <p:font typeface="Inter Heavy" charset="1" panose="0200050300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3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-107832" y="0"/>
            <a:ext cx="18503663" cy="18503663"/>
          </a:xfrm>
          <a:custGeom>
            <a:avLst/>
            <a:gdLst/>
            <a:ahLst/>
            <a:cxnLst/>
            <a:rect r="r" b="b" t="t" l="l"/>
            <a:pathLst>
              <a:path h="18503663" w="18503663">
                <a:moveTo>
                  <a:pt x="18503664" y="0"/>
                </a:moveTo>
                <a:lnTo>
                  <a:pt x="0" y="0"/>
                </a:lnTo>
                <a:lnTo>
                  <a:pt x="0" y="18503663"/>
                </a:lnTo>
                <a:lnTo>
                  <a:pt x="18503664" y="18503663"/>
                </a:lnTo>
                <a:lnTo>
                  <a:pt x="18503664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2917" y="4017853"/>
            <a:ext cx="6742166" cy="142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1"/>
              </a:lnSpc>
            </a:pPr>
            <a:r>
              <a:rPr lang="en-US" sz="8365">
                <a:solidFill>
                  <a:srgbClr val="814256"/>
                </a:solidFill>
                <a:latin typeface="Inter Bold"/>
              </a:rPr>
              <a:t>ZaYou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80869" y="5685515"/>
            <a:ext cx="6526262" cy="43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58571E"/>
                </a:solidFill>
                <a:latin typeface="Inter"/>
              </a:rPr>
              <a:t>Where Discovery Plays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602" y="2189563"/>
            <a:ext cx="16230600" cy="5907874"/>
          </a:xfrm>
          <a:custGeom>
            <a:avLst/>
            <a:gdLst/>
            <a:ahLst/>
            <a:cxnLst/>
            <a:rect r="r" b="b" t="t" l="l"/>
            <a:pathLst>
              <a:path h="5907874" w="16230600">
                <a:moveTo>
                  <a:pt x="0" y="0"/>
                </a:moveTo>
                <a:lnTo>
                  <a:pt x="16230600" y="0"/>
                </a:lnTo>
                <a:lnTo>
                  <a:pt x="16230600" y="5907874"/>
                </a:lnTo>
                <a:lnTo>
                  <a:pt x="0" y="590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250" y="3457374"/>
            <a:ext cx="15373501" cy="3372252"/>
          </a:xfrm>
          <a:custGeom>
            <a:avLst/>
            <a:gdLst/>
            <a:ahLst/>
            <a:cxnLst/>
            <a:rect r="r" b="b" t="t" l="l"/>
            <a:pathLst>
              <a:path h="3372252" w="15373501">
                <a:moveTo>
                  <a:pt x="0" y="0"/>
                </a:moveTo>
                <a:lnTo>
                  <a:pt x="15373500" y="0"/>
                </a:lnTo>
                <a:lnTo>
                  <a:pt x="15373500" y="3372252"/>
                </a:lnTo>
                <a:lnTo>
                  <a:pt x="0" y="337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2509" y="392737"/>
            <a:ext cx="11722982" cy="3431117"/>
          </a:xfrm>
          <a:custGeom>
            <a:avLst/>
            <a:gdLst/>
            <a:ahLst/>
            <a:cxnLst/>
            <a:rect r="r" b="b" t="t" l="l"/>
            <a:pathLst>
              <a:path h="3431117" w="11722982">
                <a:moveTo>
                  <a:pt x="0" y="0"/>
                </a:moveTo>
                <a:lnTo>
                  <a:pt x="11722982" y="0"/>
                </a:lnTo>
                <a:lnTo>
                  <a:pt x="11722982" y="3431116"/>
                </a:lnTo>
                <a:lnTo>
                  <a:pt x="0" y="3431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2268" y="4233428"/>
            <a:ext cx="12483464" cy="3334933"/>
          </a:xfrm>
          <a:custGeom>
            <a:avLst/>
            <a:gdLst/>
            <a:ahLst/>
            <a:cxnLst/>
            <a:rect r="r" b="b" t="t" l="l"/>
            <a:pathLst>
              <a:path h="3334933" w="12483464">
                <a:moveTo>
                  <a:pt x="0" y="0"/>
                </a:moveTo>
                <a:lnTo>
                  <a:pt x="12483464" y="0"/>
                </a:lnTo>
                <a:lnTo>
                  <a:pt x="12483464" y="3334933"/>
                </a:lnTo>
                <a:lnTo>
                  <a:pt x="0" y="3334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2947" y="7982434"/>
            <a:ext cx="8662106" cy="1714375"/>
          </a:xfrm>
          <a:custGeom>
            <a:avLst/>
            <a:gdLst/>
            <a:ahLst/>
            <a:cxnLst/>
            <a:rect r="r" b="b" t="t" l="l"/>
            <a:pathLst>
              <a:path h="1714375" w="8662106">
                <a:moveTo>
                  <a:pt x="0" y="0"/>
                </a:moveTo>
                <a:lnTo>
                  <a:pt x="8662106" y="0"/>
                </a:lnTo>
                <a:lnTo>
                  <a:pt x="8662106" y="1714375"/>
                </a:lnTo>
                <a:lnTo>
                  <a:pt x="0" y="1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6371" y="2141441"/>
            <a:ext cx="10935257" cy="6004118"/>
          </a:xfrm>
          <a:custGeom>
            <a:avLst/>
            <a:gdLst/>
            <a:ahLst/>
            <a:cxnLst/>
            <a:rect r="r" b="b" t="t" l="l"/>
            <a:pathLst>
              <a:path h="6004118" w="10935257">
                <a:moveTo>
                  <a:pt x="0" y="0"/>
                </a:moveTo>
                <a:lnTo>
                  <a:pt x="10935258" y="0"/>
                </a:lnTo>
                <a:lnTo>
                  <a:pt x="10935258" y="6004118"/>
                </a:lnTo>
                <a:lnTo>
                  <a:pt x="0" y="600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70645" y="5157788"/>
            <a:ext cx="8299756" cy="0"/>
          </a:xfrm>
          <a:prstGeom prst="line">
            <a:avLst/>
          </a:prstGeom>
          <a:ln cap="rnd" w="19050">
            <a:solidFill>
              <a:srgbClr val="A669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36886" y="3885197"/>
            <a:ext cx="666886" cy="848919"/>
            <a:chOff x="0" y="0"/>
            <a:chExt cx="2260756" cy="2877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9263650" y="3720405"/>
            <a:ext cx="2613989" cy="665452"/>
            <a:chOff x="0" y="0"/>
            <a:chExt cx="7951117" cy="20241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51117" cy="2024143"/>
            </a:xfrm>
            <a:custGeom>
              <a:avLst/>
              <a:gdLst/>
              <a:ahLst/>
              <a:cxnLst/>
              <a:rect r="r" b="b" t="t" l="l"/>
              <a:pathLst>
                <a:path h="2024143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024143"/>
                  </a:lnTo>
                  <a:lnTo>
                    <a:pt x="0" y="2024143"/>
                  </a:ln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03364" y="5009556"/>
            <a:ext cx="334562" cy="33456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99203"/>
            <a:ext cx="690331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672A3F"/>
                </a:solidFill>
                <a:latin typeface="Inter Bold"/>
              </a:rPr>
              <a:t>Бъдещо развитие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1342" y="2516997"/>
            <a:ext cx="375797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72A3F"/>
                </a:solidFill>
                <a:latin typeface="Inter Bold"/>
              </a:rPr>
              <a:t>Персони за различните възрасти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0392" y="3827724"/>
            <a:ext cx="37579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2E9E1"/>
                </a:solidFill>
                <a:latin typeface="Inter"/>
              </a:rPr>
              <a:t>20.03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4654680" y="5619559"/>
            <a:ext cx="666886" cy="848919"/>
            <a:chOff x="0" y="0"/>
            <a:chExt cx="2260756" cy="2877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680814" y="5967818"/>
            <a:ext cx="2613989" cy="665452"/>
            <a:chOff x="0" y="0"/>
            <a:chExt cx="7951117" cy="20241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51117" cy="2024143"/>
            </a:xfrm>
            <a:custGeom>
              <a:avLst/>
              <a:gdLst/>
              <a:ahLst/>
              <a:cxnLst/>
              <a:rect r="r" b="b" t="t" l="l"/>
              <a:pathLst>
                <a:path h="2024143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024143"/>
                  </a:lnTo>
                  <a:lnTo>
                    <a:pt x="0" y="2024143"/>
                  </a:ln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4820527" y="5009556"/>
            <a:ext cx="334562" cy="33456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090086" y="6089145"/>
            <a:ext cx="37579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2E9E1"/>
                </a:solidFill>
                <a:latin typeface="Inter"/>
              </a:rPr>
              <a:t>25.03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90086" y="6871395"/>
            <a:ext cx="375797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72A3F"/>
                </a:solidFill>
                <a:latin typeface="Inter Bold"/>
              </a:rPr>
              <a:t>Аватари за различните персони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8263"/>
            <a:ext cx="15155089" cy="0"/>
          </a:xfrm>
          <a:prstGeom prst="line">
            <a:avLst/>
          </a:prstGeom>
          <a:ln cap="rnd" w="19050">
            <a:solidFill>
              <a:srgbClr val="C382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36886" y="3885197"/>
            <a:ext cx="666886" cy="848919"/>
            <a:chOff x="0" y="0"/>
            <a:chExt cx="2260756" cy="2877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CFB15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9263650" y="3720405"/>
            <a:ext cx="2613989" cy="665452"/>
            <a:chOff x="0" y="0"/>
            <a:chExt cx="7951117" cy="20241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51117" cy="2024143"/>
            </a:xfrm>
            <a:custGeom>
              <a:avLst/>
              <a:gdLst/>
              <a:ahLst/>
              <a:cxnLst/>
              <a:rect r="r" b="b" t="t" l="l"/>
              <a:pathLst>
                <a:path h="2024143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024143"/>
                  </a:lnTo>
                  <a:lnTo>
                    <a:pt x="0" y="2024143"/>
                  </a:lnTo>
                  <a:close/>
                </a:path>
              </a:pathLst>
            </a:custGeom>
            <a:solidFill>
              <a:srgbClr val="CFB15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03364" y="5009556"/>
            <a:ext cx="334562" cy="33456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FB15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4820527" y="5009556"/>
            <a:ext cx="334562" cy="33456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825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6382291" y="5619559"/>
            <a:ext cx="666886" cy="848919"/>
            <a:chOff x="0" y="0"/>
            <a:chExt cx="2260756" cy="28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716F3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08424" y="5967818"/>
            <a:ext cx="2613989" cy="665452"/>
            <a:chOff x="0" y="0"/>
            <a:chExt cx="7951117" cy="20241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51117" cy="2024143"/>
            </a:xfrm>
            <a:custGeom>
              <a:avLst/>
              <a:gdLst/>
              <a:ahLst/>
              <a:cxnLst/>
              <a:rect r="r" b="b" t="t" l="l"/>
              <a:pathLst>
                <a:path h="2024143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024143"/>
                  </a:lnTo>
                  <a:lnTo>
                    <a:pt x="0" y="2024143"/>
                  </a:lnTo>
                  <a:close/>
                </a:path>
              </a:pathLst>
            </a:custGeom>
            <a:solidFill>
              <a:srgbClr val="716F3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6548138" y="5009556"/>
            <a:ext cx="334562" cy="33456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6F3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672283" y="3885197"/>
            <a:ext cx="666886" cy="848919"/>
            <a:chOff x="0" y="0"/>
            <a:chExt cx="2260756" cy="28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699047" y="3720405"/>
            <a:ext cx="2613989" cy="665452"/>
            <a:chOff x="0" y="0"/>
            <a:chExt cx="7951117" cy="20241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51117" cy="2024143"/>
            </a:xfrm>
            <a:custGeom>
              <a:avLst/>
              <a:gdLst/>
              <a:ahLst/>
              <a:cxnLst/>
              <a:rect r="r" b="b" t="t" l="l"/>
              <a:pathLst>
                <a:path h="2024143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024143"/>
                  </a:lnTo>
                  <a:lnTo>
                    <a:pt x="0" y="2024143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838760" y="5009556"/>
            <a:ext cx="334562" cy="334562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468367" y="5954093"/>
            <a:ext cx="4285501" cy="2910151"/>
            <a:chOff x="0" y="0"/>
            <a:chExt cx="2019644" cy="13714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19644" cy="1371478"/>
            </a:xfrm>
            <a:custGeom>
              <a:avLst/>
              <a:gdLst/>
              <a:ahLst/>
              <a:cxnLst/>
              <a:rect r="r" b="b" t="t" l="l"/>
              <a:pathLst>
                <a:path h="1371478" w="2019644">
                  <a:moveTo>
                    <a:pt x="1895184" y="1371478"/>
                  </a:moveTo>
                  <a:lnTo>
                    <a:pt x="124460" y="1371478"/>
                  </a:lnTo>
                  <a:cubicBezTo>
                    <a:pt x="55880" y="1371478"/>
                    <a:pt x="0" y="1315598"/>
                    <a:pt x="0" y="12470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95184" y="0"/>
                  </a:lnTo>
                  <a:cubicBezTo>
                    <a:pt x="1963764" y="0"/>
                    <a:pt x="2019644" y="55880"/>
                    <a:pt x="2019644" y="124460"/>
                  </a:cubicBezTo>
                  <a:lnTo>
                    <a:pt x="2019644" y="1247018"/>
                  </a:lnTo>
                  <a:cubicBezTo>
                    <a:pt x="2019644" y="1315598"/>
                    <a:pt x="1963764" y="1371478"/>
                    <a:pt x="1895184" y="1371478"/>
                  </a:cubicBezTo>
                  <a:close/>
                </a:path>
              </a:pathLst>
            </a:custGeom>
            <a:solidFill>
              <a:srgbClr val="C3825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12932588" y="6167494"/>
            <a:ext cx="739852" cy="739852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7F">
                <a:alpha val="27843"/>
              </a:srgbClr>
            </a:solidFill>
          </p:spPr>
        </p:sp>
      </p:grpSp>
      <p:sp>
        <p:nvSpPr>
          <p:cNvPr name="Freeform 27" id="27"/>
          <p:cNvSpPr/>
          <p:nvPr/>
        </p:nvSpPr>
        <p:spPr>
          <a:xfrm flipH="true" flipV="false" rot="0">
            <a:off x="13672440" y="5833479"/>
            <a:ext cx="3081428" cy="3081428"/>
          </a:xfrm>
          <a:custGeom>
            <a:avLst/>
            <a:gdLst/>
            <a:ahLst/>
            <a:cxnLst/>
            <a:rect r="r" b="b" t="t" l="l"/>
            <a:pathLst>
              <a:path h="3081428" w="3081428">
                <a:moveTo>
                  <a:pt x="3081428" y="0"/>
                </a:moveTo>
                <a:lnTo>
                  <a:pt x="0" y="0"/>
                </a:lnTo>
                <a:lnTo>
                  <a:pt x="0" y="3081428"/>
                </a:lnTo>
                <a:lnTo>
                  <a:pt x="3081428" y="3081428"/>
                </a:lnTo>
                <a:lnTo>
                  <a:pt x="3081428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rot="0">
            <a:off x="15979314" y="6224842"/>
            <a:ext cx="432998" cy="0"/>
          </a:xfrm>
          <a:prstGeom prst="line">
            <a:avLst/>
          </a:prstGeom>
          <a:ln cap="rnd" w="28575">
            <a:solidFill>
              <a:srgbClr val="F2E9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3095449" y="6337508"/>
            <a:ext cx="414130" cy="399823"/>
          </a:xfrm>
          <a:custGeom>
            <a:avLst/>
            <a:gdLst/>
            <a:ahLst/>
            <a:cxnLst/>
            <a:rect r="r" b="b" t="t" l="l"/>
            <a:pathLst>
              <a:path h="399823" w="414130">
                <a:moveTo>
                  <a:pt x="0" y="0"/>
                </a:moveTo>
                <a:lnTo>
                  <a:pt x="414130" y="0"/>
                </a:lnTo>
                <a:lnTo>
                  <a:pt x="414130" y="399824"/>
                </a:lnTo>
                <a:lnTo>
                  <a:pt x="0" y="39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691658" y="2582438"/>
            <a:ext cx="375797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72A3F"/>
                </a:solidFill>
                <a:latin typeface="Inter Bold"/>
              </a:rPr>
              <a:t>To be continued...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10392" y="3827724"/>
            <a:ext cx="37579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2E9E1"/>
                </a:solidFill>
                <a:latin typeface="Inter Bold"/>
              </a:rPr>
              <a:t>TUES FEST!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817697" y="6089145"/>
            <a:ext cx="37579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2E9E1"/>
                </a:solidFill>
                <a:latin typeface="Inter"/>
              </a:rPr>
              <a:t>20.04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5789" y="1956963"/>
            <a:ext cx="375797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72A3F"/>
                </a:solidFill>
                <a:latin typeface="Inter Bold"/>
              </a:rPr>
              <a:t>RAG с учебници и книги</a:t>
            </a:r>
            <a:r>
              <a:rPr lang="en-US" sz="2499">
                <a:solidFill>
                  <a:srgbClr val="672A3F"/>
                </a:solidFill>
                <a:latin typeface="Inter Bold"/>
              </a:rPr>
              <a:t> за възрастта на детето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5789" y="3827724"/>
            <a:ext cx="37579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2E9E1"/>
                </a:solidFill>
                <a:latin typeface="Inter"/>
              </a:rPr>
              <a:t>31.03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06587" y="7488933"/>
            <a:ext cx="3405725" cy="28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75"/>
              </a:lnSpc>
              <a:spcBef>
                <a:spcPct val="0"/>
              </a:spcBef>
            </a:pPr>
            <a:r>
              <a:rPr lang="en-US" sz="1696">
                <a:solidFill>
                  <a:srgbClr val="F2E9E1"/>
                </a:solidFill>
                <a:latin typeface="Inter"/>
              </a:rPr>
              <a:t>ZaYou and Safety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06587" y="7086451"/>
            <a:ext cx="3678234" cy="28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75"/>
              </a:lnSpc>
              <a:spcBef>
                <a:spcPct val="0"/>
              </a:spcBef>
            </a:pPr>
            <a:r>
              <a:rPr lang="en-US" sz="1696">
                <a:solidFill>
                  <a:srgbClr val="F2E9E1"/>
                </a:solidFill>
                <a:latin typeface="Inter"/>
              </a:rPr>
              <a:t>Achievements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36431" y="7042845"/>
            <a:ext cx="375797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72A3F"/>
                </a:solidFill>
                <a:latin typeface="Inter Bold"/>
              </a:rPr>
              <a:t>ZaYou в плюшения най-добър приятел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9650" y="2992115"/>
            <a:ext cx="3086146" cy="308613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4049280" y="5372074"/>
            <a:ext cx="666886" cy="848919"/>
            <a:chOff x="0" y="0"/>
            <a:chExt cx="2260756" cy="2877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39650" y="5796534"/>
            <a:ext cx="3085516" cy="895854"/>
            <a:chOff x="0" y="0"/>
            <a:chExt cx="7951117" cy="230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51117" cy="2308541"/>
            </a:xfrm>
            <a:custGeom>
              <a:avLst/>
              <a:gdLst/>
              <a:ahLst/>
              <a:cxnLst/>
              <a:rect r="r" b="b" t="t" l="l"/>
              <a:pathLst>
                <a:path h="2308541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308541"/>
                  </a:lnTo>
                  <a:lnTo>
                    <a:pt x="0" y="2308541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85949" y="2992115"/>
            <a:ext cx="3086146" cy="308613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85949" y="5372074"/>
            <a:ext cx="3085516" cy="1320313"/>
            <a:chOff x="0" y="0"/>
            <a:chExt cx="4114021" cy="1760418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1612840" y="0"/>
              <a:ext cx="889182" cy="1131892"/>
              <a:chOff x="0" y="0"/>
              <a:chExt cx="2260756" cy="28778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60756" cy="2877850"/>
              </a:xfrm>
              <a:custGeom>
                <a:avLst/>
                <a:gdLst/>
                <a:ahLst/>
                <a:cxnLst/>
                <a:rect r="r" b="b" t="t" l="l"/>
                <a:pathLst>
                  <a:path h="2877850" w="2260756">
                    <a:moveTo>
                      <a:pt x="0" y="0"/>
                    </a:moveTo>
                    <a:lnTo>
                      <a:pt x="1130378" y="2877850"/>
                    </a:lnTo>
                    <a:lnTo>
                      <a:pt x="2260756" y="0"/>
                    </a:lnTo>
                    <a:close/>
                  </a:path>
                </a:pathLst>
              </a:custGeom>
              <a:solidFill>
                <a:srgbClr val="814256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565946"/>
              <a:ext cx="4114021" cy="1194472"/>
              <a:chOff x="0" y="0"/>
              <a:chExt cx="7951117" cy="230854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51117" cy="2308541"/>
              </a:xfrm>
              <a:custGeom>
                <a:avLst/>
                <a:gdLst/>
                <a:ahLst/>
                <a:cxnLst/>
                <a:rect r="r" b="b" t="t" l="l"/>
                <a:pathLst>
                  <a:path h="2308541" w="7951117">
                    <a:moveTo>
                      <a:pt x="0" y="0"/>
                    </a:moveTo>
                    <a:lnTo>
                      <a:pt x="7951117" y="0"/>
                    </a:lnTo>
                    <a:lnTo>
                      <a:pt x="7951117" y="2308541"/>
                    </a:lnTo>
                    <a:lnTo>
                      <a:pt x="0" y="2308541"/>
                    </a:lnTo>
                    <a:close/>
                  </a:path>
                </a:pathLst>
              </a:custGeom>
              <a:solidFill>
                <a:srgbClr val="814256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2332247" y="2992115"/>
            <a:ext cx="3086146" cy="308613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32247" y="5372074"/>
            <a:ext cx="3085516" cy="1320313"/>
            <a:chOff x="0" y="0"/>
            <a:chExt cx="4114021" cy="1760418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1612840" y="0"/>
              <a:ext cx="889182" cy="1131892"/>
              <a:chOff x="0" y="0"/>
              <a:chExt cx="2260756" cy="28778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60756" cy="2877850"/>
              </a:xfrm>
              <a:custGeom>
                <a:avLst/>
                <a:gdLst/>
                <a:ahLst/>
                <a:cxnLst/>
                <a:rect r="r" b="b" t="t" l="l"/>
                <a:pathLst>
                  <a:path h="2877850" w="2260756">
                    <a:moveTo>
                      <a:pt x="0" y="0"/>
                    </a:moveTo>
                    <a:lnTo>
                      <a:pt x="1130378" y="2877850"/>
                    </a:lnTo>
                    <a:lnTo>
                      <a:pt x="2260756" y="0"/>
                    </a:lnTo>
                    <a:close/>
                  </a:path>
                </a:pathLst>
              </a:custGeom>
              <a:solidFill>
                <a:srgbClr val="A6694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565946"/>
              <a:ext cx="4114021" cy="1194472"/>
              <a:chOff x="0" y="0"/>
              <a:chExt cx="7951117" cy="230854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51117" cy="2308541"/>
              </a:xfrm>
              <a:custGeom>
                <a:avLst/>
                <a:gdLst/>
                <a:ahLst/>
                <a:cxnLst/>
                <a:rect r="r" b="b" t="t" l="l"/>
                <a:pathLst>
                  <a:path h="2308541" w="7951117">
                    <a:moveTo>
                      <a:pt x="0" y="0"/>
                    </a:moveTo>
                    <a:lnTo>
                      <a:pt x="7951117" y="0"/>
                    </a:lnTo>
                    <a:lnTo>
                      <a:pt x="7951117" y="2308541"/>
                    </a:lnTo>
                    <a:lnTo>
                      <a:pt x="0" y="2308541"/>
                    </a:lnTo>
                    <a:close/>
                  </a:path>
                </a:pathLst>
              </a:custGeom>
              <a:solidFill>
                <a:srgbClr val="A66940"/>
              </a:solidFill>
            </p:spPr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28493" y="5984606"/>
            <a:ext cx="330783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Алекс Тодоров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8493" y="6909269"/>
            <a:ext cx="330783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836559" y="5772656"/>
            <a:ext cx="265298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Дара Панайотова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21090" y="5984606"/>
            <a:ext cx="330783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Филип Йорданов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18" y="1080911"/>
            <a:ext cx="1363876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672A3F"/>
                </a:solidFill>
                <a:latin typeface="Inter Bold"/>
              </a:rPr>
              <a:t>Абсолютните човеци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69774" y="6955902"/>
            <a:ext cx="3625898" cy="11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Mentor</a:t>
            </a:r>
          </a:p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Facilitator</a:t>
            </a:r>
          </a:p>
          <a:p>
            <a:pPr marL="0" indent="0" lvl="0">
              <a:lnSpc>
                <a:spcPts val="293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983975" y="6955902"/>
            <a:ext cx="435815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672A3F"/>
                </a:solidFill>
                <a:latin typeface="Inter Bold"/>
              </a:rPr>
              <a:t>Integrating&amp;Customizing LLM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96245" y="6909269"/>
            <a:ext cx="435815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672A3F"/>
                </a:solidFill>
                <a:latin typeface="Inter Bold"/>
              </a:rPr>
              <a:t>Process Innovator</a:t>
            </a:r>
          </a:p>
          <a:p>
            <a:pPr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672A3F"/>
                </a:solidFill>
                <a:latin typeface="Inter Bold"/>
              </a:rPr>
              <a:t>Software Developer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9650" y="2992115"/>
            <a:ext cx="3086146" cy="308613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1947" r="0" b="-1194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4049280" y="5372074"/>
            <a:ext cx="666886" cy="848919"/>
            <a:chOff x="0" y="0"/>
            <a:chExt cx="2260756" cy="2877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0756" cy="2877850"/>
            </a:xfrm>
            <a:custGeom>
              <a:avLst/>
              <a:gdLst/>
              <a:ahLst/>
              <a:cxnLst/>
              <a:rect r="r" b="b" t="t" l="l"/>
              <a:pathLst>
                <a:path h="2877850" w="2260756">
                  <a:moveTo>
                    <a:pt x="0" y="0"/>
                  </a:moveTo>
                  <a:lnTo>
                    <a:pt x="1130378" y="2877850"/>
                  </a:lnTo>
                  <a:lnTo>
                    <a:pt x="2260756" y="0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39650" y="5796534"/>
            <a:ext cx="3085516" cy="895854"/>
            <a:chOff x="0" y="0"/>
            <a:chExt cx="7951117" cy="230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51117" cy="2308541"/>
            </a:xfrm>
            <a:custGeom>
              <a:avLst/>
              <a:gdLst/>
              <a:ahLst/>
              <a:cxnLst/>
              <a:rect r="r" b="b" t="t" l="l"/>
              <a:pathLst>
                <a:path h="2308541" w="7951117">
                  <a:moveTo>
                    <a:pt x="0" y="0"/>
                  </a:moveTo>
                  <a:lnTo>
                    <a:pt x="7951117" y="0"/>
                  </a:lnTo>
                  <a:lnTo>
                    <a:pt x="7951117" y="2308541"/>
                  </a:lnTo>
                  <a:lnTo>
                    <a:pt x="0" y="2308541"/>
                  </a:lnTo>
                  <a:close/>
                </a:path>
              </a:pathLst>
            </a:custGeom>
            <a:solidFill>
              <a:srgbClr val="58571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85949" y="2992115"/>
            <a:ext cx="3086146" cy="308613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4924" t="-242694" r="-88509" b="-29308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85949" y="5372074"/>
            <a:ext cx="3085516" cy="1320313"/>
            <a:chOff x="0" y="0"/>
            <a:chExt cx="4114021" cy="1760418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1612840" y="0"/>
              <a:ext cx="889182" cy="1131892"/>
              <a:chOff x="0" y="0"/>
              <a:chExt cx="2260756" cy="28778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60756" cy="2877850"/>
              </a:xfrm>
              <a:custGeom>
                <a:avLst/>
                <a:gdLst/>
                <a:ahLst/>
                <a:cxnLst/>
                <a:rect r="r" b="b" t="t" l="l"/>
                <a:pathLst>
                  <a:path h="2877850" w="2260756">
                    <a:moveTo>
                      <a:pt x="0" y="0"/>
                    </a:moveTo>
                    <a:lnTo>
                      <a:pt x="1130378" y="2877850"/>
                    </a:lnTo>
                    <a:lnTo>
                      <a:pt x="2260756" y="0"/>
                    </a:lnTo>
                    <a:close/>
                  </a:path>
                </a:pathLst>
              </a:custGeom>
              <a:solidFill>
                <a:srgbClr val="814256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565946"/>
              <a:ext cx="4114021" cy="1194472"/>
              <a:chOff x="0" y="0"/>
              <a:chExt cx="7951117" cy="230854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51117" cy="2308541"/>
              </a:xfrm>
              <a:custGeom>
                <a:avLst/>
                <a:gdLst/>
                <a:ahLst/>
                <a:cxnLst/>
                <a:rect r="r" b="b" t="t" l="l"/>
                <a:pathLst>
                  <a:path h="2308541" w="7951117">
                    <a:moveTo>
                      <a:pt x="0" y="0"/>
                    </a:moveTo>
                    <a:lnTo>
                      <a:pt x="7951117" y="0"/>
                    </a:lnTo>
                    <a:lnTo>
                      <a:pt x="7951117" y="2308541"/>
                    </a:lnTo>
                    <a:lnTo>
                      <a:pt x="0" y="2308541"/>
                    </a:lnTo>
                    <a:close/>
                  </a:path>
                </a:pathLst>
              </a:custGeom>
              <a:solidFill>
                <a:srgbClr val="814256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2332247" y="2992115"/>
            <a:ext cx="3086146" cy="308613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0654" r="0" b="-4055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32247" y="5372074"/>
            <a:ext cx="3085516" cy="1320313"/>
            <a:chOff x="0" y="0"/>
            <a:chExt cx="4114021" cy="1760418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1612840" y="0"/>
              <a:ext cx="889182" cy="1131892"/>
              <a:chOff x="0" y="0"/>
              <a:chExt cx="2260756" cy="28778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60756" cy="2877850"/>
              </a:xfrm>
              <a:custGeom>
                <a:avLst/>
                <a:gdLst/>
                <a:ahLst/>
                <a:cxnLst/>
                <a:rect r="r" b="b" t="t" l="l"/>
                <a:pathLst>
                  <a:path h="2877850" w="2260756">
                    <a:moveTo>
                      <a:pt x="0" y="0"/>
                    </a:moveTo>
                    <a:lnTo>
                      <a:pt x="1130378" y="2877850"/>
                    </a:lnTo>
                    <a:lnTo>
                      <a:pt x="2260756" y="0"/>
                    </a:lnTo>
                    <a:close/>
                  </a:path>
                </a:pathLst>
              </a:custGeom>
              <a:solidFill>
                <a:srgbClr val="A6694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565946"/>
              <a:ext cx="4114021" cy="1194472"/>
              <a:chOff x="0" y="0"/>
              <a:chExt cx="7951117" cy="230854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51117" cy="2308541"/>
              </a:xfrm>
              <a:custGeom>
                <a:avLst/>
                <a:gdLst/>
                <a:ahLst/>
                <a:cxnLst/>
                <a:rect r="r" b="b" t="t" l="l"/>
                <a:pathLst>
                  <a:path h="2308541" w="7951117">
                    <a:moveTo>
                      <a:pt x="0" y="0"/>
                    </a:moveTo>
                    <a:lnTo>
                      <a:pt x="7951117" y="0"/>
                    </a:lnTo>
                    <a:lnTo>
                      <a:pt x="7951117" y="2308541"/>
                    </a:lnTo>
                    <a:lnTo>
                      <a:pt x="0" y="2308541"/>
                    </a:lnTo>
                    <a:close/>
                  </a:path>
                </a:pathLst>
              </a:custGeom>
              <a:solidFill>
                <a:srgbClr val="A66940"/>
              </a:solidFill>
            </p:spPr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28493" y="5984606"/>
            <a:ext cx="330783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Деян Иванов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57855" y="5977789"/>
            <a:ext cx="225286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Рая Николова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81174" y="5796403"/>
            <a:ext cx="258766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2E9E1"/>
                </a:solidFill>
                <a:latin typeface="Inter"/>
              </a:rPr>
              <a:t>Борис Йорданов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27028" y="6896529"/>
            <a:ext cx="4096585" cy="38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Software Developer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4618" y="1080911"/>
            <a:ext cx="1363876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672A3F"/>
                </a:solidFill>
                <a:latin typeface="Inter Bold"/>
              </a:rPr>
              <a:t>Абсолютните човеци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35993" y="6896529"/>
            <a:ext cx="4096585" cy="78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UI&amp;UX Designer</a:t>
            </a:r>
          </a:p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QA Tester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34431" y="6896529"/>
            <a:ext cx="4096585" cy="78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Software Developer</a:t>
            </a:r>
          </a:p>
          <a:p>
            <a:pPr marL="495894" indent="-247947" lvl="1">
              <a:lnSpc>
                <a:spcPts val="3215"/>
              </a:lnSpc>
              <a:buFont typeface="Arial"/>
              <a:buChar char="•"/>
            </a:pPr>
            <a:r>
              <a:rPr lang="en-US" sz="2296">
                <a:solidFill>
                  <a:srgbClr val="672A3F"/>
                </a:solidFill>
                <a:latin typeface="Inter Bold"/>
              </a:rPr>
              <a:t>UI&amp;UX Designer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-107832" y="0"/>
            <a:ext cx="18503663" cy="18503663"/>
          </a:xfrm>
          <a:custGeom>
            <a:avLst/>
            <a:gdLst/>
            <a:ahLst/>
            <a:cxnLst/>
            <a:rect r="r" b="b" t="t" l="l"/>
            <a:pathLst>
              <a:path h="18503663" w="18503663">
                <a:moveTo>
                  <a:pt x="18503664" y="0"/>
                </a:moveTo>
                <a:lnTo>
                  <a:pt x="0" y="0"/>
                </a:lnTo>
                <a:lnTo>
                  <a:pt x="0" y="18503663"/>
                </a:lnTo>
                <a:lnTo>
                  <a:pt x="18503664" y="18503663"/>
                </a:lnTo>
                <a:lnTo>
                  <a:pt x="18503664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52892" y="2471177"/>
            <a:ext cx="12582217" cy="267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1"/>
              </a:lnSpc>
            </a:pPr>
            <a:r>
              <a:rPr lang="en-US" sz="7665">
                <a:solidFill>
                  <a:srgbClr val="814256"/>
                </a:solidFill>
                <a:latin typeface="Inter Bold"/>
              </a:rPr>
              <a:t>Благодарим Ви за вниманието!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887824" y="5398048"/>
            <a:ext cx="1827200" cy="1827200"/>
          </a:xfrm>
          <a:custGeom>
            <a:avLst/>
            <a:gdLst/>
            <a:ahLst/>
            <a:cxnLst/>
            <a:rect r="r" b="b" t="t" l="l"/>
            <a:pathLst>
              <a:path h="1827200" w="1827200">
                <a:moveTo>
                  <a:pt x="0" y="0"/>
                </a:moveTo>
                <a:lnTo>
                  <a:pt x="1827200" y="0"/>
                </a:lnTo>
                <a:lnTo>
                  <a:pt x="1827200" y="1827200"/>
                </a:lnTo>
                <a:lnTo>
                  <a:pt x="0" y="182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0168" y="6264023"/>
            <a:ext cx="512561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14256"/>
                </a:solidFill>
                <a:latin typeface="Inter Bold"/>
              </a:rPr>
              <a:t>zayou.elsys@gmail.com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0700" y="5679949"/>
            <a:ext cx="232660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14256"/>
                </a:solidFill>
                <a:latin typeface="Inter Bold"/>
              </a:rPr>
              <a:t>CONTACT US!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0474" y="471786"/>
            <a:ext cx="10487051" cy="9343429"/>
            <a:chOff x="0" y="0"/>
            <a:chExt cx="10690847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90847" cy="9525000"/>
            </a:xfrm>
            <a:custGeom>
              <a:avLst/>
              <a:gdLst/>
              <a:ahLst/>
              <a:cxnLst/>
              <a:rect r="r" b="b" t="t" l="l"/>
              <a:pathLst>
                <a:path h="9525000" w="10690847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63489" y="0"/>
                    <a:pt x="812504" y="0"/>
                  </a:cubicBezTo>
                  <a:lnTo>
                    <a:pt x="9878342" y="0"/>
                  </a:lnTo>
                  <a:cubicBezTo>
                    <a:pt x="10327358" y="0"/>
                    <a:pt x="10690847" y="217170"/>
                    <a:pt x="10690847" y="482600"/>
                  </a:cubicBezTo>
                  <a:lnTo>
                    <a:pt x="10690847" y="9042400"/>
                  </a:lnTo>
                  <a:cubicBezTo>
                    <a:pt x="10690847" y="9309100"/>
                    <a:pt x="10327358" y="9525000"/>
                    <a:pt x="9878342" y="9525000"/>
                  </a:cubicBezTo>
                  <a:lnTo>
                    <a:pt x="812504" y="9525000"/>
                  </a:lnTo>
                  <a:cubicBezTo>
                    <a:pt x="36562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9058" t="0" r="-2905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0474" y="471786"/>
            <a:ext cx="10487051" cy="9343429"/>
            <a:chOff x="0" y="0"/>
            <a:chExt cx="10690847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90847" cy="9525000"/>
            </a:xfrm>
            <a:custGeom>
              <a:avLst/>
              <a:gdLst/>
              <a:ahLst/>
              <a:cxnLst/>
              <a:rect r="r" b="b" t="t" l="l"/>
              <a:pathLst>
                <a:path h="9525000" w="10690847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63489" y="0"/>
                    <a:pt x="812504" y="0"/>
                  </a:cubicBezTo>
                  <a:lnTo>
                    <a:pt x="9878342" y="0"/>
                  </a:lnTo>
                  <a:cubicBezTo>
                    <a:pt x="10327358" y="0"/>
                    <a:pt x="10690847" y="217170"/>
                    <a:pt x="10690847" y="482600"/>
                  </a:cubicBezTo>
                  <a:lnTo>
                    <a:pt x="10690847" y="9042400"/>
                  </a:lnTo>
                  <a:cubicBezTo>
                    <a:pt x="10690847" y="9309100"/>
                    <a:pt x="10327358" y="9525000"/>
                    <a:pt x="9878342" y="9525000"/>
                  </a:cubicBezTo>
                  <a:lnTo>
                    <a:pt x="812504" y="9525000"/>
                  </a:lnTo>
                  <a:cubicBezTo>
                    <a:pt x="36562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480" t="-71262" r="-17078" b="-33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1891" y="3018533"/>
            <a:ext cx="5869264" cy="5063455"/>
            <a:chOff x="0" y="0"/>
            <a:chExt cx="2130032" cy="1837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032" cy="1837593"/>
            </a:xfrm>
            <a:custGeom>
              <a:avLst/>
              <a:gdLst/>
              <a:ahLst/>
              <a:cxnLst/>
              <a:rect r="r" b="b" t="t" l="l"/>
              <a:pathLst>
                <a:path h="1837593" w="2130032">
                  <a:moveTo>
                    <a:pt x="2005572" y="1837593"/>
                  </a:moveTo>
                  <a:lnTo>
                    <a:pt x="124460" y="1837593"/>
                  </a:lnTo>
                  <a:cubicBezTo>
                    <a:pt x="55880" y="1837593"/>
                    <a:pt x="0" y="1781713"/>
                    <a:pt x="0" y="17131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5572" y="0"/>
                  </a:lnTo>
                  <a:cubicBezTo>
                    <a:pt x="2074152" y="0"/>
                    <a:pt x="2130032" y="55880"/>
                    <a:pt x="2130032" y="124460"/>
                  </a:cubicBezTo>
                  <a:lnTo>
                    <a:pt x="2130032" y="1713133"/>
                  </a:lnTo>
                  <a:cubicBezTo>
                    <a:pt x="2130032" y="1781713"/>
                    <a:pt x="2074152" y="1837593"/>
                    <a:pt x="2005572" y="1837593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6659" y="3018533"/>
            <a:ext cx="12702635" cy="5081054"/>
            <a:chOff x="0" y="0"/>
            <a:chExt cx="6350000" cy="254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5479" r="0" b="-547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2988733" y="3018533"/>
            <a:ext cx="5059103" cy="5059103"/>
          </a:xfrm>
          <a:custGeom>
            <a:avLst/>
            <a:gdLst/>
            <a:ahLst/>
            <a:cxnLst/>
            <a:rect r="r" b="b" t="t" l="l"/>
            <a:pathLst>
              <a:path h="5059103" w="5059103">
                <a:moveTo>
                  <a:pt x="5059104" y="0"/>
                </a:moveTo>
                <a:lnTo>
                  <a:pt x="0" y="0"/>
                </a:lnTo>
                <a:lnTo>
                  <a:pt x="0" y="5059104"/>
                </a:lnTo>
                <a:lnTo>
                  <a:pt x="5059104" y="5059104"/>
                </a:lnTo>
                <a:lnTo>
                  <a:pt x="5059104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1117" y="895350"/>
            <a:ext cx="1363876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672A3F"/>
                </a:solidFill>
                <a:latin typeface="Inter"/>
              </a:rPr>
              <a:t>Архитектура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4771" y="2071942"/>
            <a:ext cx="4334529" cy="5851890"/>
            <a:chOff x="0" y="0"/>
            <a:chExt cx="5779372" cy="7802520"/>
          </a:xfrm>
        </p:grpSpPr>
        <p:sp>
          <p:nvSpPr>
            <p:cNvPr name="AutoShape 3" id="3"/>
            <p:cNvSpPr/>
            <p:nvPr/>
          </p:nvSpPr>
          <p:spPr>
            <a:xfrm rot="0">
              <a:off x="415" y="0"/>
              <a:ext cx="5778957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415" y="1383875"/>
              <a:ext cx="5778957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415" y="2671681"/>
              <a:ext cx="5773095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415" y="3992514"/>
              <a:ext cx="5778957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18722">
              <a:off x="372" y="5198179"/>
              <a:ext cx="5749732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17920">
              <a:off x="376" y="6523753"/>
              <a:ext cx="5749725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76622" y="7620802"/>
              <a:ext cx="570275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-5400000">
              <a:off x="-3786538" y="3863153"/>
              <a:ext cx="772632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-5400000">
              <a:off x="-2362979" y="3863153"/>
              <a:ext cx="772632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-5400000">
              <a:off x="-936772" y="3833842"/>
              <a:ext cx="772632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rot="-5400000">
              <a:off x="450100" y="3863153"/>
              <a:ext cx="772632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-5400000">
              <a:off x="1840005" y="3795874"/>
              <a:ext cx="7726320" cy="0"/>
            </a:xfrm>
            <a:prstGeom prst="line">
              <a:avLst/>
            </a:prstGeom>
            <a:ln cap="rnd" w="152400">
              <a:solidFill>
                <a:srgbClr val="814256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2295100" y="4317803"/>
            <a:ext cx="626634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672A3F"/>
                </a:solidFill>
                <a:latin typeface="Inter Bold"/>
              </a:rPr>
              <a:t>DEMO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7978556" y="2234180"/>
            <a:ext cx="582884" cy="582884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E9E1">
                <a:alpha val="27843"/>
              </a:srgbClr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10158622" y="2180822"/>
            <a:ext cx="341133" cy="0"/>
          </a:xfrm>
          <a:prstGeom prst="line">
            <a:avLst/>
          </a:prstGeom>
          <a:ln cap="rnd" w="19050">
            <a:solidFill>
              <a:srgbClr val="F2E9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06865" y="2368124"/>
            <a:ext cx="326268" cy="314996"/>
          </a:xfrm>
          <a:custGeom>
            <a:avLst/>
            <a:gdLst/>
            <a:ahLst/>
            <a:cxnLst/>
            <a:rect r="r" b="b" t="t" l="l"/>
            <a:pathLst>
              <a:path h="314996" w="326268">
                <a:moveTo>
                  <a:pt x="0" y="0"/>
                </a:moveTo>
                <a:lnTo>
                  <a:pt x="326267" y="0"/>
                </a:lnTo>
                <a:lnTo>
                  <a:pt x="326267" y="314997"/>
                </a:lnTo>
                <a:lnTo>
                  <a:pt x="0" y="31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1194764" y="3194570"/>
            <a:ext cx="6160944" cy="5903305"/>
          </a:xfrm>
          <a:custGeom>
            <a:avLst/>
            <a:gdLst/>
            <a:ahLst/>
            <a:cxnLst/>
            <a:rect r="r" b="b" t="t" l="l"/>
            <a:pathLst>
              <a:path h="5903305" w="6160944">
                <a:moveTo>
                  <a:pt x="6160944" y="0"/>
                </a:moveTo>
                <a:lnTo>
                  <a:pt x="0" y="0"/>
                </a:lnTo>
                <a:lnTo>
                  <a:pt x="0" y="5903305"/>
                </a:lnTo>
                <a:lnTo>
                  <a:pt x="6160944" y="5903305"/>
                </a:lnTo>
                <a:lnTo>
                  <a:pt x="61609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978556" y="2234180"/>
            <a:ext cx="582884" cy="58288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E9E1">
                <a:alpha val="27843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0158622" y="2180822"/>
            <a:ext cx="341133" cy="0"/>
          </a:xfrm>
          <a:prstGeom prst="line">
            <a:avLst/>
          </a:prstGeom>
          <a:ln cap="rnd" w="19050">
            <a:solidFill>
              <a:srgbClr val="F2E9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06865" y="2368124"/>
            <a:ext cx="326268" cy="314996"/>
          </a:xfrm>
          <a:custGeom>
            <a:avLst/>
            <a:gdLst/>
            <a:ahLst/>
            <a:cxnLst/>
            <a:rect r="r" b="b" t="t" l="l"/>
            <a:pathLst>
              <a:path h="314996" w="326268">
                <a:moveTo>
                  <a:pt x="0" y="0"/>
                </a:moveTo>
                <a:lnTo>
                  <a:pt x="326267" y="0"/>
                </a:lnTo>
                <a:lnTo>
                  <a:pt x="326267" y="314997"/>
                </a:lnTo>
                <a:lnTo>
                  <a:pt x="0" y="31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3780" y="1028700"/>
            <a:ext cx="4260256" cy="8229600"/>
          </a:xfrm>
          <a:custGeom>
            <a:avLst/>
            <a:gdLst/>
            <a:ahLst/>
            <a:cxnLst/>
            <a:rect r="r" b="b" t="t" l="l"/>
            <a:pathLst>
              <a:path h="8229600" w="4260256">
                <a:moveTo>
                  <a:pt x="0" y="0"/>
                </a:moveTo>
                <a:lnTo>
                  <a:pt x="4260256" y="0"/>
                </a:lnTo>
                <a:lnTo>
                  <a:pt x="42602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746" r="0" b="-62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111" y="2368124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3" y="0"/>
                </a:lnTo>
                <a:lnTo>
                  <a:pt x="101711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923711" y="1666043"/>
            <a:ext cx="570226" cy="5702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6F35">
                <a:alpha val="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081913" y="1789573"/>
            <a:ext cx="253823" cy="344698"/>
          </a:xfrm>
          <a:custGeom>
            <a:avLst/>
            <a:gdLst/>
            <a:ahLst/>
            <a:cxnLst/>
            <a:rect r="r" b="b" t="t" l="l"/>
            <a:pathLst>
              <a:path h="344698" w="253823">
                <a:moveTo>
                  <a:pt x="0" y="0"/>
                </a:moveTo>
                <a:lnTo>
                  <a:pt x="253823" y="0"/>
                </a:lnTo>
                <a:lnTo>
                  <a:pt x="253823" y="344697"/>
                </a:lnTo>
                <a:lnTo>
                  <a:pt x="0" y="34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346436"/>
            <a:ext cx="9953848" cy="5228053"/>
          </a:xfrm>
          <a:custGeom>
            <a:avLst/>
            <a:gdLst/>
            <a:ahLst/>
            <a:cxnLst/>
            <a:rect r="r" b="b" t="t" l="l"/>
            <a:pathLst>
              <a:path h="5228053" w="9953848">
                <a:moveTo>
                  <a:pt x="0" y="0"/>
                </a:moveTo>
                <a:lnTo>
                  <a:pt x="9953848" y="0"/>
                </a:lnTo>
                <a:lnTo>
                  <a:pt x="9953848" y="5228053"/>
                </a:lnTo>
                <a:lnTo>
                  <a:pt x="0" y="522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8425" y="7853008"/>
            <a:ext cx="8414622" cy="702096"/>
          </a:xfrm>
          <a:custGeom>
            <a:avLst/>
            <a:gdLst/>
            <a:ahLst/>
            <a:cxnLst/>
            <a:rect r="r" b="b" t="t" l="l"/>
            <a:pathLst>
              <a:path h="702096" w="8414622">
                <a:moveTo>
                  <a:pt x="0" y="0"/>
                </a:moveTo>
                <a:lnTo>
                  <a:pt x="8414622" y="0"/>
                </a:lnTo>
                <a:lnTo>
                  <a:pt x="8414622" y="702097"/>
                </a:lnTo>
                <a:lnTo>
                  <a:pt x="0" y="702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48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811" y="319671"/>
            <a:ext cx="10074615" cy="2834979"/>
          </a:xfrm>
          <a:custGeom>
            <a:avLst/>
            <a:gdLst/>
            <a:ahLst/>
            <a:cxnLst/>
            <a:rect r="r" b="b" t="t" l="l"/>
            <a:pathLst>
              <a:path h="2834979" w="10074615">
                <a:moveTo>
                  <a:pt x="0" y="0"/>
                </a:moveTo>
                <a:lnTo>
                  <a:pt x="10074615" y="0"/>
                </a:lnTo>
                <a:lnTo>
                  <a:pt x="10074615" y="2834979"/>
                </a:lnTo>
                <a:lnTo>
                  <a:pt x="0" y="283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8" r="-1231" b="-16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9378" y="3636525"/>
            <a:ext cx="11241017" cy="3179352"/>
          </a:xfrm>
          <a:custGeom>
            <a:avLst/>
            <a:gdLst/>
            <a:ahLst/>
            <a:cxnLst/>
            <a:rect r="r" b="b" t="t" l="l"/>
            <a:pathLst>
              <a:path h="3179352" w="11241017">
                <a:moveTo>
                  <a:pt x="0" y="0"/>
                </a:moveTo>
                <a:lnTo>
                  <a:pt x="11241017" y="0"/>
                </a:lnTo>
                <a:lnTo>
                  <a:pt x="11241017" y="3179352"/>
                </a:lnTo>
                <a:lnTo>
                  <a:pt x="0" y="317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10" r="0" b="-511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5811" y="7301652"/>
            <a:ext cx="16166107" cy="2718411"/>
          </a:xfrm>
          <a:custGeom>
            <a:avLst/>
            <a:gdLst/>
            <a:ahLst/>
            <a:cxnLst/>
            <a:rect r="r" b="b" t="t" l="l"/>
            <a:pathLst>
              <a:path h="2718411" w="16166107">
                <a:moveTo>
                  <a:pt x="0" y="0"/>
                </a:moveTo>
                <a:lnTo>
                  <a:pt x="16166107" y="0"/>
                </a:lnTo>
                <a:lnTo>
                  <a:pt x="16166107" y="2718412"/>
                </a:lnTo>
                <a:lnTo>
                  <a:pt x="0" y="27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6" t="0" r="-11483" b="-50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4" y="319671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7"/>
                </a:lnTo>
                <a:lnTo>
                  <a:pt x="0" y="2108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627" y="4504438"/>
            <a:ext cx="15246746" cy="1613413"/>
          </a:xfrm>
          <a:custGeom>
            <a:avLst/>
            <a:gdLst/>
            <a:ahLst/>
            <a:cxnLst/>
            <a:rect r="r" b="b" t="t" l="l"/>
            <a:pathLst>
              <a:path h="1613413" w="15246746">
                <a:moveTo>
                  <a:pt x="0" y="0"/>
                </a:moveTo>
                <a:lnTo>
                  <a:pt x="15246746" y="0"/>
                </a:lnTo>
                <a:lnTo>
                  <a:pt x="15246746" y="1613413"/>
                </a:lnTo>
                <a:lnTo>
                  <a:pt x="0" y="1613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8" t="0" r="-34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04057"/>
            <a:ext cx="2108487" cy="2108487"/>
          </a:xfrm>
          <a:custGeom>
            <a:avLst/>
            <a:gdLst/>
            <a:ahLst/>
            <a:cxnLst/>
            <a:rect r="r" b="b" t="t" l="l"/>
            <a:pathLst>
              <a:path h="2108487" w="2108487">
                <a:moveTo>
                  <a:pt x="0" y="0"/>
                </a:moveTo>
                <a:lnTo>
                  <a:pt x="2108487" y="0"/>
                </a:lnTo>
                <a:lnTo>
                  <a:pt x="2108487" y="2108486"/>
                </a:lnTo>
                <a:lnTo>
                  <a:pt x="0" y="210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DAF_kabJLX8</dc:identifier>
  <dcterms:modified xsi:type="dcterms:W3CDTF">2011-08-01T06:04:30Z</dcterms:modified>
  <cp:revision>1</cp:revision>
  <dc:title>ZaYou Presentation</dc:title>
</cp:coreProperties>
</file>